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3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8002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b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НАРКОМАНИИ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85184"/>
            <a:ext cx="4536504" cy="12241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подготовил: 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 МОУ ДО «ДДТ»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Арсеньевский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Гречишкина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276872"/>
            <a:ext cx="5112568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понятием «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наркотическое средство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связано много проблем.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духовная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ПРОБЛЕМА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Организм человека привыкает получать токсические вещества,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веществ(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напрямую связано с рядом хронических, в том числе неизлечимых заболеваний, таких, как СПИД и гепатит.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И ДУХОВНАЯ ПРОБЛЕМЫ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наркомании часто являются: </a:t>
            </a:r>
          </a:p>
          <a:p>
            <a:pPr algn="ctr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подавленные комплексы человека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решать проблемы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перед собой цели и получать желаемое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низкая или, наоборот, завышенная самооценка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справляться со своими чувствами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или даже отсутствие веры в себя и Бога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душевная пустота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ценностей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смысла жизни и др.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0641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ПРОБЛЕМА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 сопротивления или протеста чего-либо, привлечение внимания педагогов, родителей, окружающих к своей персоне.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почувствовать себя старше своих сверстников.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эмоционального напряжения и чувства неудовлетворённости.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Неосознанное стремление избавиться от плохого настроения.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– в качестве «запретного плода».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«уйти» от проблем.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по прямому предложению «друзей или знакомых».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испытать неизведанное наслаждение, «кайф».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Мода на употребление.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ДОЛЖЕН ЗНАТЬ КАЖДЫЙ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ОПЬЯНЕНИЯ, НО СПИРТНЫМ ИЗО РТА НЕ ПАХНЕТ.</a:t>
            </a:r>
          </a:p>
          <a:p>
            <a:pPr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НАРУШЕНИЕ КООРДИНАЦИИ ДВИЖЕНИЙ.</a:t>
            </a:r>
          </a:p>
          <a:p>
            <a:pPr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РАНЬШЕ.</a:t>
            </a:r>
          </a:p>
          <a:p>
            <a:pPr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ДЕПРЕССИИ.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24" y="26064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СИМПТОМЫ УПОТРЕБЛЕНИЯ НАРКОТИЧЕСКИХ ВЕЩЕСТВ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ДОЛГОЕ (ВПЛОТЬ ДО НЕСКОЛЬКИХ СУТОК) ОТСУТСТВИЕ ДОМА.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УТОМЛЯЕМОСТЬ, КОТОРАЯ СМЕНЯЕТСЯ НЕОБЪЯСНИМОЙ ЭНЕРГИЧНОСТЬЮ.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НЕОБЪЯСНИМОЕ ПОВЫШЕНИЕ АППЕТИТА ИЛИ, НАОБОРОТ, БЕСПРИЧИННАЯ ПОТЕРЯ ЕГО, ЧАСТЫЕ ПРОСТУДНЫЕ ЗАБОЛЕВАНИЯ.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ПАМЯТИ, НЕСПОСОБНОСТЬ ЛОГИЧЕСКИ МЫСЛИТЬ, РЕЗКОЕ СНИЖЕНИЕ УСПЕВАЕМОСТИ.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СПЕЦИФИЧЕСКИЙ ЗАПАХ ОТ ОДЕЖДЫ (НАПРИМЕР, СМЕСЬ ХВОИ С ТАБАКОМ), НЕЗНАКОМЫЕ ТАБЛЕТКИ, ПОРОШКИ, СЛЕДЫ ОТ ИНЪЕКЦИЙ.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НЕОЖИДАННОЕ ПОКРАСНЕНИЕ ГЛАЗ, ЗРАЧКИ НЕЕСТЕСТВЕННО СУЖЕНЫ ИЛИ РАСШИРЕНЫ, КОРИЧНЕВЫЙ НАЛЁТ НА ЯЗЫКЕ.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ПРОПАЖА ДЕНЕГ, ВЕЩЕЙ, ЦЕННОСТЕЙ И Т. Д.</a:t>
            </a:r>
          </a:p>
          <a:p>
            <a:pPr marL="36576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291264" cy="4824536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Подумайте </a:t>
            </a:r>
            <a:r>
              <a:rPr lang="ru-RU" sz="4400" b="1" i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дважды, трижды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...,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подумайте, </a:t>
            </a:r>
            <a:r>
              <a:rPr lang="ru-RU" sz="4400" b="1" i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следует! </a:t>
            </a:r>
            <a:endParaRPr lang="ru-RU" sz="4400" b="1" i="1" dirty="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Ваше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будущее зависит </a:t>
            </a:r>
            <a:r>
              <a:rPr lang="ru-RU" sz="4400" b="1" i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от 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вас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867</TotalTime>
  <Words>352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Times New Roman</vt:lpstr>
      <vt:lpstr>Wingdings</vt:lpstr>
      <vt:lpstr>Wingdings 2</vt:lpstr>
      <vt:lpstr>Техническая</vt:lpstr>
      <vt:lpstr>ПРОФИЛАКТИКА  НАРКОМАНИИ</vt:lpstr>
      <vt:lpstr>Презентация PowerPoint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ЭТО ДОЛЖЕН ЗНАТЬ КАЖДЫЙ </vt:lpstr>
      <vt:lpstr>ОСНОВНЫЕ СИМПТОМЫ УПОТРЕБЛЕНИЯ НАРКОТИЧЕСКИХ ВЕЩЕСТВ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ДДТ</cp:lastModifiedBy>
  <cp:revision>65</cp:revision>
  <dcterms:modified xsi:type="dcterms:W3CDTF">2021-05-25T13:18:26Z</dcterms:modified>
</cp:coreProperties>
</file>